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4" r:id="rId4"/>
    <p:sldId id="339" r:id="rId5"/>
    <p:sldId id="265" r:id="rId6"/>
    <p:sldId id="313" r:id="rId7"/>
    <p:sldId id="312" r:id="rId8"/>
    <p:sldId id="309" r:id="rId9"/>
    <p:sldId id="271" r:id="rId10"/>
    <p:sldId id="270" r:id="rId11"/>
    <p:sldId id="299" r:id="rId12"/>
    <p:sldId id="274" r:id="rId13"/>
    <p:sldId id="275" r:id="rId14"/>
    <p:sldId id="276" r:id="rId15"/>
    <p:sldId id="277" r:id="rId16"/>
    <p:sldId id="297" r:id="rId17"/>
    <p:sldId id="298" r:id="rId18"/>
    <p:sldId id="283" r:id="rId19"/>
    <p:sldId id="308" r:id="rId20"/>
    <p:sldId id="282" r:id="rId21"/>
    <p:sldId id="307" r:id="rId22"/>
    <p:sldId id="289" r:id="rId23"/>
    <p:sldId id="319" r:id="rId24"/>
    <p:sldId id="320" r:id="rId25"/>
    <p:sldId id="321" r:id="rId26"/>
    <p:sldId id="322" r:id="rId27"/>
    <p:sldId id="324" r:id="rId28"/>
    <p:sldId id="325" r:id="rId29"/>
    <p:sldId id="326" r:id="rId30"/>
    <p:sldId id="334" r:id="rId31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24" autoAdjust="0"/>
    <p:restoredTop sz="94444" autoAdjust="0"/>
  </p:normalViewPr>
  <p:slideViewPr>
    <p:cSldViewPr>
      <p:cViewPr varScale="1">
        <p:scale>
          <a:sx n="31" d="100"/>
          <a:sy n="31" d="100"/>
        </p:scale>
        <p:origin x="2034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018E-0252-41A8-92BE-0CDA048D99D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3254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МУНИЦИПАЛЬНОЕ  </a:t>
            </a: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БЮДЖЕТНОЕ </a:t>
            </a:r>
            <a: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ДОШКОЛЬНОЕ </a:t>
            </a: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ОБРАЗОВАТЕЛЬНОЕ </a:t>
            </a:r>
            <a: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УЧРЕЖДЕНИЕ  Д/С  №1  «УЛЫБКА»</a:t>
            </a:r>
            <a:b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 err="1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с.ГЕДЖУХ</a:t>
            </a:r>
            <a: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, ДЕРБЕНТСКОГО РАЙОНА</a:t>
            </a:r>
            <a:br>
              <a:rPr lang="ru-RU" sz="1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4704" y="1763688"/>
            <a:ext cx="5328592" cy="10801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 конкурсу Воспитатель года - 2021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6792" y="7236296"/>
            <a:ext cx="40324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Ходжаева Милана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Низамиевна</a:t>
            </a:r>
            <a:endParaRPr lang="ru-RU" sz="2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3009" name="Picture 1" descr="C:\Users\Икрам\Downloads\image-03-03-21-03-2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800" y="2915816"/>
            <a:ext cx="3672408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539552"/>
            <a:ext cx="3816424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6912" y="4355976"/>
            <a:ext cx="3600399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и направления работы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672" y="1691680"/>
            <a:ext cx="59766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 smtClean="0"/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предметно – развивающей речевой  среды с учетом ФГОС ДО;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образовательного процесса в соответствии с ФГОС ДО;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специальных условий обучения  и воспитания детей с ТНР;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специальных образовательных программ и методов обучения и воспитания;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Применение специальных методических пособий и дидактических материалов, технических средств  обучения и развития;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Специальное построение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образовательного процесса на основе адекватных  возрасту специфических детских видов деятельности.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79512"/>
            <a:ext cx="6172200" cy="129614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r>
              <a:rPr lang="ru-RU" sz="3600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>Формы организации работы:</a:t>
            </a:r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6672" y="133164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 Индивидуальные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занятия;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индивидуально-подгрупповые занятия</a:t>
            </a:r>
            <a:r>
              <a:rPr lang="ru-RU" b="1" dirty="0" smtClean="0">
                <a:solidFill>
                  <a:srgbClr val="0070C0"/>
                </a:solidFill>
              </a:rPr>
              <a:t>;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 r="-1613" b="15280"/>
          <a:stretch>
            <a:fillRect/>
          </a:stretch>
        </p:blipFill>
        <p:spPr bwMode="auto">
          <a:xfrm>
            <a:off x="764704" y="2987824"/>
            <a:ext cx="2736304" cy="2692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Users\Икрам\Downloads\903461a9da5d2dce467b35c690115b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6012160"/>
            <a:ext cx="3089809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Икрам\Downloads\059bce46893ea82be316d8ff11bbf3d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056" y="3563888"/>
            <a:ext cx="273630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484784" y="2915816"/>
            <a:ext cx="3960440" cy="32403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42900" algn="l"/>
              </a:tabLst>
              <a:defRPr/>
            </a:pPr>
            <a:r>
              <a:rPr lang="ru-RU" sz="20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Используемые современные образовательные технологии</a:t>
            </a:r>
          </a:p>
        </p:txBody>
      </p:sp>
      <p:sp>
        <p:nvSpPr>
          <p:cNvPr id="4" name="Блок-схема: сохраненные данные 3"/>
          <p:cNvSpPr/>
          <p:nvPr/>
        </p:nvSpPr>
        <p:spPr>
          <a:xfrm>
            <a:off x="188640" y="899592"/>
            <a:ext cx="3140968" cy="2304256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Здоровье-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сберегающие</a:t>
            </a:r>
          </a:p>
        </p:txBody>
      </p:sp>
      <p:sp>
        <p:nvSpPr>
          <p:cNvPr id="5" name="Блок-схема: сохраненные данные 4"/>
          <p:cNvSpPr/>
          <p:nvPr/>
        </p:nvSpPr>
        <p:spPr>
          <a:xfrm>
            <a:off x="3573016" y="899592"/>
            <a:ext cx="3140968" cy="2304256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Компьютерные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сохраненные данные 6"/>
          <p:cNvSpPr/>
          <p:nvPr/>
        </p:nvSpPr>
        <p:spPr>
          <a:xfrm>
            <a:off x="188640" y="6012160"/>
            <a:ext cx="3312368" cy="1872208"/>
          </a:xfrm>
          <a:prstGeom prst="flowChartOnlineStorag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Проектные</a:t>
            </a:r>
            <a:endParaRPr lang="ru-RU" sz="2400" b="1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Блок-схема: сохраненные данные 7"/>
          <p:cNvSpPr/>
          <p:nvPr/>
        </p:nvSpPr>
        <p:spPr>
          <a:xfrm>
            <a:off x="3501008" y="5940152"/>
            <a:ext cx="3356992" cy="1944216"/>
          </a:xfrm>
          <a:prstGeom prst="flowChartOnlineStorag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Технология игрового обучения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>Используемые современные образовательные технологии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6672" y="1835696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Информационно-компьютерные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технологии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(ИКТ);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технологии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Технология игрового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Проектный метод.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32656" y="150404"/>
            <a:ext cx="6336704" cy="832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Мониторинг динамики речевого развития воспитанников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логопункте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МБДОУ Д/С №1«Улыбка» на 2019-2020 учеб. год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/>
              <a:t> 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Требования ФГОС ДО к  условиям реализации программы исходят из того, что формы и методы работы с дошкольниками должны обеспечивать полноценное развитие личности детей в сферах социально – коммуникативного, познавательного, речевого, художественно – эстетического и физического развития личности детей на фоне их эмоционального благополучия и положительного отношения к миру, к себе и к другим людям.</a:t>
            </a:r>
            <a:endParaRPr lang="ru-RU" sz="1100" b="1" u="sng" dirty="0" smtClean="0"/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Сроки проведения мониторинга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– 2 раза в год (сентябрь-май).</a:t>
            </a: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Объект мониторинга: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5-7 лет с нарушением речи  </a:t>
            </a:r>
          </a:p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Направления мониторинга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мониторинг качества коррекционно-развивающей работы: первичная и итоговая диагностика уровня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компонентов языковой системы, отслеживание динамики речевого развития старшего дошкольного возраста, владеющих вербальными средствами общения.</a:t>
            </a: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 мониторинга: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выявление и оказание логопедической помощи воспитанникам с нарушением речи, оценка качество коррекционно-развивающей работы с воспитанниками, имеющими трудности усвоения программного материала.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 мониторинга: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-определить уровень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фонетико-фонематической, лексико-грамматической сторон речи, связной речи ребенка на начало и конец учебного года;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-уточнить структуру дефекта путем качественного и количественного анализа степени выраженности нарушений разных сторон речи (речевого профиля);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-сформулировать направления индивидуальной и подгрупповой коррекционной работы;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-скомплектовать группы детей на основе общности структуры нарушений речи;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-отследить динамику речевого развития ребенка и оценить эффективность коррекционно-педагогической работы за отчетный период.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-оценить влияние образовательного процесса, организуемого в дошкольном учреждении на развитие ребенка.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9625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860032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251520"/>
            <a:ext cx="6525344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860032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48680" y="582139"/>
            <a:ext cx="604867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Прослеживается тенденция высокого уровня по разделам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-«Звукопроизношение» с 0% до 73%;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-«Фонематические процессы» с 0% до 70%;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грамматические категории » с 6% до 84%;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-«Словарь» с 10% до 70%;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-«Связная речь» с 7% до 70%;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Анализ результатов логопедической коррекции показал следующую динамику речевого развития каждого ребенка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что в процессе регулярного систематического проведения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коррекционно-развивающих занятий, использования разнообразных методов и способов сформировались все компоненты речи. В целом уровень речевого развития детей стабилен, что подтверждают результаты мониторинга. Дети к концу обучения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достаточно хорошо владеют устной речью, могут выражать свои мысли и желания, проявляют предпосылки грамотности, легко выделяют звуки в словах. Задавая вопросы взрослым и сверстникам, дети интересуются причинно-следственными связями, пытаются самостоятельно придумывать объяснения явлениям природы и поступкам людей.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Рекомендации: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Осуществлять более тесную связь с родителями через проведение индивидуальных и подгрупповых консультаций, поскольку общая осведомленность детей, их словарный запас, грамматические представления во многом зависят от ближайшего окружения.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50387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6281537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323528"/>
            <a:ext cx="6336704" cy="8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8244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Нам важно знать ваше отношение к познавательно-исследовательской деятельности детей.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Подчеркните один из вариантов ответов или ответьте на предложенный вопрос.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Часто ли Ваш ребенок задает вопросы?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(Да / Нет / Никогда)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Как Вы на них реагируете?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стараюсь доступно рассказать ребенку все, что знаю;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отвечаю первое, что приходит в голову;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говорю, что у меня нет времени.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В чем проявляется исследовательская активность Вашего ребенка?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предпочитает самостоятельно исследовать окружающие его предметы;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любит узнавать новое из разных источников (просмотр телевизионных передач, чтение детских энциклопедий, рассказы взрослых).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редко проявляет исследовательскую активность.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 какими предметами и материалами любит экспериментировать Ваш ребенок?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Как Вы думаете, нужно ли проводить элементарные опыты или занятия по экспериментированию в детском саду?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НЕТ (нужное подчеркнуть)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Как вы поддерживаете интерес ребенка к экспериментированию?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Нужна ли Вам консультационная помощь по организации детского экспериментирования в домашних условиях? ДА НЕТ (нужное подчеркнуть).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Благодарим Вас за сотрудничество!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Общие сведения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971600"/>
            <a:ext cx="62646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endParaRPr lang="ru-RU" b="1" dirty="0" smtClean="0"/>
          </a:p>
          <a:p>
            <a:pPr algn="ctr">
              <a:tabLst>
                <a:tab pos="342900" algn="l"/>
              </a:tabLst>
            </a:pPr>
            <a:endParaRPr lang="ru-RU" b="1" dirty="0" smtClean="0"/>
          </a:p>
          <a:p>
            <a:pPr algn="ctr">
              <a:tabLst>
                <a:tab pos="342900" algn="l"/>
              </a:tabLst>
            </a:pPr>
            <a:r>
              <a:rPr lang="ru-RU" b="1" dirty="0" smtClean="0"/>
              <a:t>Фамилия, имя, отчество:</a:t>
            </a:r>
            <a:r>
              <a:rPr lang="ru-RU" dirty="0" smtClean="0"/>
              <a:t> Ходжаева Милана </a:t>
            </a:r>
            <a:r>
              <a:rPr lang="ru-RU" dirty="0" err="1" smtClean="0"/>
              <a:t>Низамиевна</a:t>
            </a:r>
            <a:endParaRPr lang="ru-RU" dirty="0" smtClean="0"/>
          </a:p>
          <a:p>
            <a:pPr algn="ctr">
              <a:tabLst>
                <a:tab pos="342900" algn="l"/>
              </a:tabLst>
            </a:pPr>
            <a:r>
              <a:rPr lang="ru-RU" b="1" dirty="0" smtClean="0"/>
              <a:t>Дата рождения:</a:t>
            </a:r>
            <a:r>
              <a:rPr lang="ru-RU" dirty="0" smtClean="0"/>
              <a:t>  08.12.1992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/>
          </a:p>
          <a:p>
            <a:pPr algn="ctr">
              <a:tabLst>
                <a:tab pos="342900" algn="l"/>
              </a:tabLst>
            </a:pPr>
            <a:r>
              <a:rPr lang="ru-RU" b="1" dirty="0" smtClean="0"/>
              <a:t>Образование: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среднее, педагогическое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«Государственное бюджетное  образовательное  учреждение среднего профессионального образования» Дербентский педагогический колледж    25.06.2013г.</a:t>
            </a:r>
          </a:p>
          <a:p>
            <a:pPr algn="ctr" eaLnBrk="0" hangingPunct="0">
              <a:tabLst>
                <a:tab pos="342900" algn="l"/>
              </a:tabLst>
            </a:pPr>
            <a:r>
              <a:rPr lang="ru-RU" b="1" dirty="0" smtClean="0"/>
              <a:t>Специальность: </a:t>
            </a:r>
            <a:r>
              <a:rPr lang="ru-RU" dirty="0" smtClean="0"/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Начальное обучение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b="1" dirty="0" smtClean="0"/>
              <a:t>Квалификация:</a:t>
            </a:r>
            <a:r>
              <a:rPr lang="ru-RU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с дополнительной подготовкой в области психологии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 eaLnBrk="0" hangingPunct="0">
              <a:tabLst>
                <a:tab pos="342900" algn="l"/>
              </a:tabLst>
            </a:pPr>
            <a:r>
              <a:rPr lang="ru-RU" b="1" dirty="0" smtClean="0"/>
              <a:t>Образование:</a:t>
            </a:r>
            <a:r>
              <a:rPr lang="ru-RU" dirty="0" smtClean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 </a:t>
            </a:r>
          </a:p>
          <a:p>
            <a:pPr algn="ctr" eaLnBrk="0" hangingPunct="0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специальное (дефектологическое) образование</a:t>
            </a:r>
          </a:p>
          <a:p>
            <a:pPr algn="ctr" eaLnBrk="0" hangingPunct="0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22.06.2020г</a:t>
            </a:r>
          </a:p>
          <a:p>
            <a:pPr algn="ctr">
              <a:tabLst>
                <a:tab pos="342900" algn="l"/>
              </a:tabLst>
            </a:pPr>
            <a:r>
              <a:rPr lang="ru-RU" b="1" dirty="0" smtClean="0"/>
              <a:t>Специальность: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логопедия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Образовательное учреждение: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№1 «Улыбка»  села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Геджух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, Дербентского района, Республики Дагестан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Должность:</a:t>
            </a:r>
            <a:r>
              <a:rPr lang="ru-RU" dirty="0" smtClean="0"/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Логопед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Стаж: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общий: 7 лет;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педагогический</a:t>
            </a:r>
            <a:r>
              <a:rPr lang="ru-RU" dirty="0" smtClean="0"/>
              <a:t>: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7лет;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 данном учреждении</a:t>
            </a:r>
            <a:r>
              <a:rPr lang="ru-RU" dirty="0" smtClean="0"/>
              <a:t>: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7лет.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342900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AutoShape 2" descr="https://apf.mail.ru/cgi-bin/readmsg?id=16152887201998120174;0;5&amp;exif=1&amp;af_pre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36" y="179512"/>
            <a:ext cx="5030316" cy="3600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экспериментирования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Admin\Desktop\фотки к аттестации\IMG_20190429_15544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8640" y="683568"/>
            <a:ext cx="2862318" cy="3816424"/>
          </a:xfrm>
          <a:prstGeom prst="rect">
            <a:avLst/>
          </a:prstGeom>
          <a:noFill/>
        </p:spPr>
      </p:pic>
      <p:pic>
        <p:nvPicPr>
          <p:cNvPr id="5" name="Picture 4" descr="C:\Users\Admin\Desktop\фотки к аттестации\IMG_20190429_1554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3016" y="659565"/>
            <a:ext cx="2880320" cy="3840427"/>
          </a:xfrm>
          <a:prstGeom prst="rect">
            <a:avLst/>
          </a:prstGeom>
          <a:noFill/>
        </p:spPr>
      </p:pic>
      <p:pic>
        <p:nvPicPr>
          <p:cNvPr id="6" name="Picture 3" descr="C:\Users\Admin\Desktop\фотки к аттестации\IMG_20190429_15544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72816" y="4644008"/>
            <a:ext cx="3241830" cy="4322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Планирование работы с родителями воспитанников – первый шаг на пути построения эффективного взаимодействия.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Используя разнообразные формы вовлечения родителей в жизнь детского коллектива, стараюсь добиться  единства.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1979712"/>
            <a:ext cx="4824536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539551"/>
            <a:ext cx="5616624" cy="4320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19" name="Picture 3" descr="C:\Users\Икрам\Downloads\Новая папка (2)\PHOTO-2021-03-09-14-53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5148064"/>
            <a:ext cx="381642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107505"/>
            <a:ext cx="5866978" cy="864095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1475656"/>
            <a:ext cx="3024336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395" name="Picture 3" descr="C:\Users\Икрам\Downloads\Новая папка (2)\PHOTO-2021-03-09-14-53-0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752" y="5436096"/>
            <a:ext cx="4907345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3016" y="1547664"/>
            <a:ext cx="299650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052736" y="683568"/>
            <a:ext cx="4868713" cy="4081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5148064"/>
            <a:ext cx="4752528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323528"/>
            <a:ext cx="4968552" cy="4095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68" y="4788024"/>
            <a:ext cx="4824536" cy="4129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3490" name="Picture 2" descr="C:\Users\Икрам\Downloads\Новая папка (2)\cd665336-aead-4659-a80c-ed63d8d6cd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611560"/>
            <a:ext cx="3888432" cy="3817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1" name="Picture 3" descr="C:\Users\Икрам\Downloads\Новая папка (2)\d66dcd99-7c60-4b09-b676-ef02d0a82ee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6792" y="4716016"/>
            <a:ext cx="460851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3275856"/>
            <a:ext cx="5112568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2900" y="755576"/>
            <a:ext cx="6172200" cy="144016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Следующий принцип в моей работе: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«Не позволять ребёнку оставаться без дела».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Я считаю, что интересы ребёнка нужно развивать, стимулировать его к занятости.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323528"/>
            <a:ext cx="4608512" cy="4189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C:\Users\Икрам\Desktop\Милана\Новая папка\DSC_05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2816" y="4788024"/>
            <a:ext cx="4464496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50" name="Picture 2" descr="C:\Users\Икрам\Desktop\Милана\Новая папка\DSC_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467546"/>
            <a:ext cx="5688632" cy="4184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фото\Новая папка\DSC_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4932040"/>
            <a:ext cx="5472608" cy="3860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95537"/>
            <a:ext cx="5904656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7" name="Picture 1" descr="C:\Users\Икрам\Pictures\2021-03-05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2" y="4644008"/>
            <a:ext cx="6053744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69" y="-29041"/>
            <a:ext cx="6858000" cy="91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8680" y="323528"/>
            <a:ext cx="590465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cs typeface="Times New Roman" pitchFamily="18" charset="0"/>
              </a:rPr>
              <a:t>Мое творчество</a:t>
            </a:r>
            <a:endParaRPr lang="ru-RU" sz="4400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65541" name="Picture 5" descr="D:\ФОТКИ\все из телефона\IMG_20180508_07362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89040" y="1403648"/>
            <a:ext cx="2808312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42" name="Picture 6" descr="D:\ФОТКИ\все из телефона\IMG_20180121_2115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8680" y="1547664"/>
            <a:ext cx="2888940" cy="3851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C:\Users\Admin\Desktop\IMG_20181219_07490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89040" y="5748499"/>
            <a:ext cx="2816932" cy="2999964"/>
          </a:xfrm>
          <a:prstGeom prst="rect">
            <a:avLst/>
          </a:prstGeom>
          <a:noFill/>
        </p:spPr>
      </p:pic>
      <p:pic>
        <p:nvPicPr>
          <p:cNvPr id="10" name="Picture 4" descr="C:\Users\Admin\Desktop\IMG-20191230-WA001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2656" y="5854278"/>
            <a:ext cx="2780928" cy="2894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226078"/>
          </a:xfrm>
          <a:prstGeom prst="rect">
            <a:avLst/>
          </a:prstGeom>
          <a:noFill/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3707904"/>
            <a:ext cx="630932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4664" y="467544"/>
            <a:ext cx="6336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   КУРСЫ  ПОВЫШЕНИЯ   КВАЛИФИКАЦИИ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Одним из важнейших аспектов моей деятельности считаю профессиональное саморазвитие, поэтому прохожу курсы повышения квалификации, посещаю обучающие семинары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Курсы повышения квалификации. Учреждение дополнительного профессионального образования Республики «Махачкалинский  центр повышения квалификации» по дополнительной  профессиональной программе « Современные образовательные технологии в работе логопеда»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Рисунок 4" descr="006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32656" y="1043608"/>
            <a:ext cx="6192688" cy="7553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10436" cy="67742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Являюсь слушателем курса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6865" name="Picture 1" descr="C:\Users\Икрам\Pictures\2021-03-10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683568"/>
            <a:ext cx="2952328" cy="3888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6" name="Picture 2" descr="C:\Users\Икрам\Pictures\2021-03-10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9040" y="683568"/>
            <a:ext cx="2888500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Икрам\Pictures\2021-03-10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4932040"/>
            <a:ext cx="3024335" cy="403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5841" name="Picture 1" descr="C:\Users\Икрам\Downloads\attachmen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395536"/>
            <a:ext cx="6042218" cy="8546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04664" y="190182"/>
            <a:ext cx="6120680" cy="806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Эссе.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Ходжаева Милана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Низамиевна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учитель-логопед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Меня всегда привлекала творческая профессия и работа с детьми.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Окончательно утвердилась я в своей профессии только тогда, когда сама стала мамой. Воспитывая своих детей, мне также приходилось применять свои знания, умения и оттачивать навыки, свои профессиональные качества.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уже более 7 лет как я нахожусь в этой специальности.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за днем, год за годом длится ответственная, увлекательная работа по устранению дефектов речи. Чем больше осваиваешь это ремесло, чем глубже погружаешься в этот мир дефектологии, тем разносторонней открывается этот мир интересной и трудной работы логопеда.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каждым годом все больше детей, которым нужна моя помощь как логопеда, в умении научить не только грамотно разговаривать, но и дать им уверенность в себе.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Добиваясь результатов по исправлению недостатков речи, преодолевая трудности вместе с ребенком и его семьей, каждый раз получаешь эмоциональный отклик и учишься чему-то новому.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когда наталкиваешься на препятствия, стремишься придумать, изобрести, открыть что-то новое и занимательное.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 за это я полюбила свою профессию: широту возможностей, преодоление вершин, новые открытия, блеск детских глаз, ребяческий смех, вера в себя.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Самое первое правило в моей работе: всегда принимать ребенка таким, какой он есть, видеть в нем хорошее, дать возможность поверить в свои силы.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Осознавая, что любой ребёнок достоин веры и любви, только после это я реализую цели и задачи, поставленные мной как учителем-логопедом.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52536"/>
            <a:ext cx="6858000" cy="9396536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0" y="251520"/>
            <a:ext cx="6858000" cy="9144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Участие в открытых мероприятиях </a:t>
            </a:r>
          </a:p>
        </p:txBody>
      </p:sp>
      <p:sp>
        <p:nvSpPr>
          <p:cNvPr id="6" name="Волна 5"/>
          <p:cNvSpPr/>
          <p:nvPr/>
        </p:nvSpPr>
        <p:spPr>
          <a:xfrm>
            <a:off x="404664" y="7812360"/>
            <a:ext cx="1728192" cy="829816"/>
          </a:xfrm>
          <a:prstGeom prst="wave">
            <a:avLst>
              <a:gd name="adj1" fmla="val 12500"/>
              <a:gd name="adj2" fmla="val -46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20.06.2020г</a:t>
            </a:r>
            <a:endParaRPr lang="ru-RU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r="6154" b="6819"/>
          <a:stretch>
            <a:fillRect/>
          </a:stretch>
        </p:blipFill>
        <p:spPr bwMode="auto">
          <a:xfrm>
            <a:off x="764704" y="1907704"/>
            <a:ext cx="3240360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936" y="5004048"/>
            <a:ext cx="3460748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1348</Words>
  <Application>Microsoft Office PowerPoint</Application>
  <PresentationFormat>Экран (4:3)</PresentationFormat>
  <Paragraphs>98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Wingdings</vt:lpstr>
      <vt:lpstr>Тема Office</vt:lpstr>
      <vt:lpstr>  МУНИЦИПАЛЬНОЕ  БЮДЖЕТНОЕ  ДОШКОЛЬНОЕ ОБРАЗОВАТЕЛЬНОЕ  УЧРЕЖДЕНИЕ  Д/С  №1  «УЛЫБКА» с.ГЕДЖУХ , ДЕРБЕНТСКОГО РАЙОНА  </vt:lpstr>
      <vt:lpstr>Общие сведения</vt:lpstr>
      <vt:lpstr>Презентация PowerPoint</vt:lpstr>
      <vt:lpstr>Презентация PowerPoint</vt:lpstr>
      <vt:lpstr>Являюсь слушателем курса вебинаров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и направления работы</vt:lpstr>
      <vt:lpstr> Формы организации работы: </vt:lpstr>
      <vt:lpstr>Презентация PowerPoint</vt:lpstr>
      <vt:lpstr>Используемые современные образовательные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Анкета для родителей  Уважаемые родители!  Нам важно знать ваше отношение к познавательно-исследовательской деятельности детей.  Подчеркните один из вариантов ответов или ответьте на предложенный вопрос.  1. Часто ли Ваш ребенок задает вопросы?  (Да / Нет / Никогда)  2. Как Вы на них реагируете? а) стараюсь доступно рассказать ребенку все, что знаю;  б) отвечаю первое, что приходит в голову;  в) говорю, что у меня нет времени.    3. В чем проявляется исследовательская активность Вашего ребенка?  а) предпочитает самостоятельно исследовать окружающие его предметы;  б) любит узнавать новое из разных источников (просмотр телевизионных передач, чтение детских энциклопедий, рассказы взрослых).  в) редко проявляет исследовательскую активность.   4. С какими предметами и материалами любит экспериментировать Ваш ребенок?      5. Как Вы думаете, нужно ли проводить элементарные опыты или занятия по экспериментированию в детском саду?  ДА НЕТ (нужное подчеркнуть)    6. Как вы поддерживаете интерес ребенка к экспериментированию?      7. Нужна ли Вам консультационная помощь по организации детского экспериментирования в домашних условиях? ДА НЕТ (нужное подчеркнуть).      Благодарим Вас за сотрудничество! </vt:lpstr>
      <vt:lpstr>Уголок экспериментирования</vt:lpstr>
      <vt:lpstr>Планирование работы с родителями воспитанников – первый шаг на пути построения эффективного взаимодействия.  Используя разнообразные формы вовлечения родителей в жизнь детского коллектива, стараюсь добиться  единства. </vt:lpstr>
      <vt:lpstr>Презентация PowerPoint</vt:lpstr>
      <vt:lpstr>Фотогалерея</vt:lpstr>
      <vt:lpstr>Презентация PowerPoint</vt:lpstr>
      <vt:lpstr>Презентация PowerPoint</vt:lpstr>
      <vt:lpstr>Презентация PowerPoint</vt:lpstr>
      <vt:lpstr>Следующий принцип в моей работе:  «Не позволять ребёнку оставаться без дела».  Я считаю, что интересы ребёнка нужно развивать, стимулировать его к занятости.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mariyat0505@outlook.com</cp:lastModifiedBy>
  <cp:revision>145</cp:revision>
  <dcterms:created xsi:type="dcterms:W3CDTF">2019-05-02T06:49:16Z</dcterms:created>
  <dcterms:modified xsi:type="dcterms:W3CDTF">2021-03-11T20:11:17Z</dcterms:modified>
</cp:coreProperties>
</file>